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2" r:id="rId16"/>
    <p:sldId id="293" r:id="rId17"/>
    <p:sldId id="294" r:id="rId18"/>
    <p:sldId id="271" r:id="rId19"/>
    <p:sldId id="272" r:id="rId20"/>
    <p:sldId id="295" r:id="rId21"/>
    <p:sldId id="296" r:id="rId22"/>
    <p:sldId id="273" r:id="rId23"/>
    <p:sldId id="276" r:id="rId24"/>
    <p:sldId id="274" r:id="rId25"/>
    <p:sldId id="275" r:id="rId26"/>
    <p:sldId id="277" r:id="rId27"/>
    <p:sldId id="278" r:id="rId28"/>
    <p:sldId id="279" r:id="rId29"/>
    <p:sldId id="280" r:id="rId30"/>
    <p:sldId id="281" r:id="rId31"/>
    <p:sldId id="283" r:id="rId32"/>
    <p:sldId id="282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5" r:id="rId56"/>
    <p:sldId id="312" r:id="rId57"/>
    <p:sldId id="313" r:id="rId58"/>
    <p:sldId id="314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A127-FCBB-4989-91EC-FE469871C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E2FAB-6212-4644-A731-1DB5CB788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CFE2D-4F59-4B47-8E06-B36F5F58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E04B3-023A-49B2-B21B-5256359B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5AFF9-FCE9-42E7-8A52-38120813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3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B14A-5718-4F7E-851F-B9A51C41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4D7C7-3B27-41A6-B8BF-E632C1C5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8F830-FC2A-4CB4-AE83-E7AD624D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45B3-14E7-4750-B47B-FA2E5681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1CCC5-31A5-4548-B3E9-6BB720F3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7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1FBA7-6830-493B-A031-A5139F439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45C6F-BC85-40F3-9C19-C0AFFFB16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ACDF0-89E3-4946-82A6-9C6DA50A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166F6-3AA4-444F-9CF0-6572103A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AC1D2-3CF4-4BFA-8ACD-BDBE6F71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6396-A57F-4EA9-915F-9F9C478B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6553F-3284-469B-ADF0-0F090592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5F88-369C-47BE-ACCC-67239D57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6744D-DBA3-403F-AEA4-22DA04A1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0955D-A370-494B-A7D9-D9ECC08A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3449-8065-4DF1-8F61-31003B92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BF1D3-145C-479B-8E02-0C6A97153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245EE-CB8A-4376-BF52-128861F6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B648F-0C7A-4049-BF82-C8CC010D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64E5A-D2A0-4DEC-9D44-4B50CD00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2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6DA0-2D36-4681-8C6B-92219FA6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0A29F-8C27-4FB9-B8E4-18DCE8212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1B96E-0182-4876-9440-57B40E9F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9300B-EEDF-40EC-B6C5-7EEBF575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981C-0A11-44DE-BD94-BDAED07E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060A7-2A64-41D8-B14A-77BF6618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C3D9-4C70-415F-97FE-AD9B3586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629DF-3D95-4A34-A520-29C19A97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E432B-914E-441D-895A-E725AED3E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E9522-C8F8-4EEF-BD30-755C77A15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3DDB9-2F09-4855-99B7-04088E5C1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E4346-C000-4DEA-B7C5-D2743B5D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032B3-8046-4902-B930-AF0E4048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C9875B-7153-451A-88F4-0CE673B0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8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C2F9-E78B-4186-AF3B-A490F3BA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72A26-EB42-4DFF-813A-E30DC1A2F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389E6-D749-4403-A94C-F1BBEAE6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0EECC-4C13-47A9-9BF6-72F8FF2D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0BBA6-E0E7-4810-BB6C-D28BABBB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F8EF7-408A-451B-89CA-5129DBBC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9076-1941-4EC6-8D78-77039B62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A0E6-CF31-48EF-8489-8EE7012A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EEE9-9155-44FB-AD53-B33E81179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95572-1E3D-4C45-AA7B-0E4C03D35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50629-CEBD-49A6-AF26-D067358C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E1BC6-EE7D-40CD-AEC5-02BBC641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41559-1085-4154-9DF6-C5888C31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1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9567-20A9-4DEB-BD48-EC21026B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A7B16-6BF8-4ED8-82BE-74BCDA59A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B269C-F493-4CC8-B86A-1E18BB739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E9595-BE58-4BDE-A39C-D2EF1376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91855-F28A-4CD6-A766-5D2027B4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9186B-1F47-436F-A007-4FBD91FC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9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8861D-598A-4396-AD05-BC3710C6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5347-AD5C-425A-AD82-EB06645D8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B9A34-6C2E-4B1F-9947-FD068B202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8D077-CC7A-4E43-91AD-4FEB4B4760E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55E8-9EA3-405E-A8F9-71C9C89DF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A6CB-F825-453E-9D04-0B58F4BC2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26A5B-E010-4401-B90E-D3DD6DEAB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8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779E-E685-41E6-8E7F-32E49032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DE7C5-E6D4-428A-9217-665CC11A0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914" y="1690688"/>
            <a:ext cx="7920111" cy="3939381"/>
          </a:xfrm>
        </p:spPr>
      </p:pic>
    </p:spTree>
    <p:extLst>
      <p:ext uri="{BB962C8B-B14F-4D97-AF65-F5344CB8AC3E}">
        <p14:creationId xmlns:p14="http://schemas.microsoft.com/office/powerpoint/2010/main" val="80897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5B06-88E3-4C2A-BC60-C819542B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72CECD-9185-42BF-A8A3-8F712E6097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92" y="2110154"/>
            <a:ext cx="8102991" cy="371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82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9AE8-440D-4F47-996C-63E074FB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E088F-A55C-4DB0-84B7-A3BF81FAACA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425" y="1969476"/>
            <a:ext cx="8271803" cy="3981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98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EB3-BDF4-4D33-9F93-95E4ED95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C5B4B2-5EF0-49EB-B3B7-0EE9BBD16C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207" y="2180492"/>
            <a:ext cx="9228406" cy="3559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00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63BF-1EFD-422B-972F-063E96F0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69967-813B-4F13-9C84-A8C5927F6E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52" y="2587008"/>
            <a:ext cx="8150699" cy="3377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82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5FA35-3B8F-4530-8CB4-933B0425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831D14-5C02-4CF5-9078-AF172A302C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92" y="2572344"/>
            <a:ext cx="8117059" cy="2857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635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ACD9F0-32C3-464C-BCB7-E4BDEC31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1" y="821635"/>
            <a:ext cx="8998226" cy="4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6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E24FB-59FA-4368-926E-AAE64404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57" y="795130"/>
            <a:ext cx="9064485" cy="43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28F99-EBE4-44B3-8563-90FA6139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0" y="636104"/>
            <a:ext cx="10045148" cy="45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51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CBB8E7-EE2A-447C-B707-7825E517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17" y="1552809"/>
            <a:ext cx="8454887" cy="4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4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CC6B-7859-452E-892B-A8FC3606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25BEB-5DB1-422E-9FB2-20702CF1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57" y="1690688"/>
            <a:ext cx="7439566" cy="37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077E-83C6-42BD-9CAA-2BCA10A5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56E63F-3D4D-41EE-936E-B0045A70D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3E351-8EAB-4B89-AD4E-99B58312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37" y="1195754"/>
            <a:ext cx="7568418" cy="40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3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F4BC6B-FD8A-4EE3-A90D-CBF216C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914401"/>
            <a:ext cx="8481390" cy="48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2EEF5A-96CE-4A67-845D-5876CCCC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4" y="1232452"/>
            <a:ext cx="8348870" cy="44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59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E599C9-6CC4-4B37-A940-7B4521F3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65" y="1609952"/>
            <a:ext cx="8627165" cy="43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64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0AE8A-CF5D-4C62-A092-E2C7F9DE3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539" y="993913"/>
            <a:ext cx="8494644" cy="4664524"/>
          </a:xfrm>
        </p:spPr>
      </p:pic>
    </p:spTree>
    <p:extLst>
      <p:ext uri="{BB962C8B-B14F-4D97-AF65-F5344CB8AC3E}">
        <p14:creationId xmlns:p14="http://schemas.microsoft.com/office/powerpoint/2010/main" val="423227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F2D06D-A637-4B7A-A57A-AFF058BD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96" y="993913"/>
            <a:ext cx="8998226" cy="42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6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33CC4-370A-4F78-AD3F-CBB5E4FB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65" y="1046923"/>
            <a:ext cx="8481391" cy="39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E6E57-8D31-4F39-B947-EFD808C3A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17" y="1020417"/>
            <a:ext cx="8653670" cy="38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CA5FF-98ED-4713-978E-F9A956C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91" y="1192696"/>
            <a:ext cx="8507896" cy="37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57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74658-2F8A-493E-AEF8-43E41646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331304"/>
            <a:ext cx="12125739" cy="60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8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5563F-A9C2-463E-B615-47C808A01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95" y="1881381"/>
            <a:ext cx="6123809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4627-BFF1-4C1C-92B7-95D4551D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9CCAF-1B41-46B8-B0E9-6B77EFBBA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649" y="1690688"/>
            <a:ext cx="6790885" cy="4177506"/>
          </a:xfrm>
        </p:spPr>
      </p:pic>
    </p:spTree>
    <p:extLst>
      <p:ext uri="{BB962C8B-B14F-4D97-AF65-F5344CB8AC3E}">
        <p14:creationId xmlns:p14="http://schemas.microsoft.com/office/powerpoint/2010/main" val="267401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F5860-0CE6-4319-A452-E76DC80C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05" y="1814714"/>
            <a:ext cx="5876190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24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2C06B8-5D73-42B0-9B2E-FF9949F9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2" y="1914525"/>
            <a:ext cx="52101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51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06104-AF1B-46B1-8028-72F71255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881187"/>
            <a:ext cx="5962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59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6BF57-8547-42AA-8E63-C743105B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1485900"/>
            <a:ext cx="64579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97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00DFB-7D68-45B1-9409-0CDCB978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1566862"/>
            <a:ext cx="42767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ECF77-352F-41C1-9C7F-B04C6355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02" y="1209219"/>
            <a:ext cx="5228571" cy="2076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E393C-413F-4844-AD93-A81C33EC9053}"/>
              </a:ext>
            </a:extLst>
          </p:cNvPr>
          <p:cNvSpPr txBox="1"/>
          <p:nvPr/>
        </p:nvSpPr>
        <p:spPr>
          <a:xfrm>
            <a:off x="1434905" y="323557"/>
            <a:ext cx="410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 BIN PACKING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5FF07-0F16-4141-BCA1-D710140F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723" y="1429000"/>
            <a:ext cx="2419048" cy="20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6111AE-9476-41DC-850B-B155203FE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02" y="3591033"/>
            <a:ext cx="3561905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28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50620-DE96-4B36-A30E-84AF00BD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7" y="999257"/>
            <a:ext cx="5780952" cy="25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C655A-AD15-4C46-B2BE-8DE5FEBBE380}"/>
              </a:ext>
            </a:extLst>
          </p:cNvPr>
          <p:cNvSpPr txBox="1"/>
          <p:nvPr/>
        </p:nvSpPr>
        <p:spPr>
          <a:xfrm>
            <a:off x="759655" y="281354"/>
            <a:ext cx="595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Discovery and Load Balancing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ADC5A-C617-49EE-81AF-3ADF335B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50" y="105191"/>
            <a:ext cx="4342857" cy="3323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23AFE-72E3-496D-8348-B58EC0E8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432" y="4366452"/>
            <a:ext cx="2904762" cy="18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E551A-B129-47B1-A119-C481995AE79C}"/>
              </a:ext>
            </a:extLst>
          </p:cNvPr>
          <p:cNvSpPr txBox="1"/>
          <p:nvPr/>
        </p:nvSpPr>
        <p:spPr>
          <a:xfrm>
            <a:off x="6096000" y="4726745"/>
            <a:ext cx="43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85477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49AF7-BF0E-4386-A4B2-F28865A4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10" y="3032602"/>
            <a:ext cx="6047619" cy="21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B88A1-F512-484A-82F6-407EE0CFA056}"/>
              </a:ext>
            </a:extLst>
          </p:cNvPr>
          <p:cNvSpPr txBox="1"/>
          <p:nvPr/>
        </p:nvSpPr>
        <p:spPr>
          <a:xfrm>
            <a:off x="872197" y="562708"/>
            <a:ext cx="286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 Healing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B273C-3C37-49CA-9311-E1A7CE1F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88" y="1125178"/>
            <a:ext cx="4066667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5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4B04E3-2FB4-46A4-A40C-C0F60321A2A3}"/>
              </a:ext>
            </a:extLst>
          </p:cNvPr>
          <p:cNvSpPr txBox="1"/>
          <p:nvPr/>
        </p:nvSpPr>
        <p:spPr>
          <a:xfrm>
            <a:off x="506437" y="407963"/>
            <a:ext cx="497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and Configuration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D6FEE-2B6E-4A7F-8969-2757767D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00" y="2269493"/>
            <a:ext cx="3400000" cy="2009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26AC1-D9AE-496D-83DE-363587B6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21" y="2109952"/>
            <a:ext cx="5152381" cy="263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03070-25B4-4BC6-8D71-976F33FE0CFF}"/>
              </a:ext>
            </a:extLst>
          </p:cNvPr>
          <p:cNvSpPr txBox="1"/>
          <p:nvPr/>
        </p:nvSpPr>
        <p:spPr>
          <a:xfrm>
            <a:off x="6738425" y="592629"/>
            <a:ext cx="381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Horizontal Scaling</a:t>
            </a:r>
          </a:p>
        </p:txBody>
      </p:sp>
    </p:spTree>
    <p:extLst>
      <p:ext uri="{BB962C8B-B14F-4D97-AF65-F5344CB8AC3E}">
        <p14:creationId xmlns:p14="http://schemas.microsoft.com/office/powerpoint/2010/main" val="87878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B2914-D324-4875-8BE5-D1881D23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1" y="1235977"/>
            <a:ext cx="5106574" cy="3485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CEFA7-A9A3-4C51-B3FE-664177890D32}"/>
              </a:ext>
            </a:extLst>
          </p:cNvPr>
          <p:cNvSpPr txBox="1"/>
          <p:nvPr/>
        </p:nvSpPr>
        <p:spPr>
          <a:xfrm>
            <a:off x="309489" y="267286"/>
            <a:ext cx="51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E3F9C-3CED-47F6-B5D3-DD842234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37" y="1502643"/>
            <a:ext cx="4762189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8B73-5BDC-4B20-A11F-0ADEAE85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4F96F5-8CE3-439D-A5F8-F99DB9DDDA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4" y="1948069"/>
            <a:ext cx="8271803" cy="3960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461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7D2737-28A3-455D-9A1B-5CA9E89016D0}"/>
              </a:ext>
            </a:extLst>
          </p:cNvPr>
          <p:cNvSpPr txBox="1"/>
          <p:nvPr/>
        </p:nvSpPr>
        <p:spPr>
          <a:xfrm>
            <a:off x="742122" y="251791"/>
            <a:ext cx="4081669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Node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1B88A-DB80-45AB-A503-B033DAD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794925"/>
            <a:ext cx="5923721" cy="2792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7ADD1-E30F-476C-AC01-65D7AB9A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919" y="2109209"/>
            <a:ext cx="3371429" cy="403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63D7E-15C3-423F-B6BC-60DF05371080}"/>
              </a:ext>
            </a:extLst>
          </p:cNvPr>
          <p:cNvSpPr txBox="1"/>
          <p:nvPr/>
        </p:nvSpPr>
        <p:spPr>
          <a:xfrm>
            <a:off x="7779026" y="993913"/>
            <a:ext cx="353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Worker Node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1DD18D-089E-4A4A-9BED-9790FC4F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2" y="3948637"/>
            <a:ext cx="6401616" cy="25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3752-30C0-451A-AA3F-B77BE41C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</a:t>
            </a:r>
            <a:r>
              <a:rPr lang="en-US" dirty="0" err="1"/>
              <a:t>DailyCodeBuffer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29519-4590-4ECF-B2CC-88142BAB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7" y="2103606"/>
            <a:ext cx="5647619" cy="37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528FB-B2B5-4BE6-948B-F23E3D13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381" y="1690688"/>
            <a:ext cx="3695238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81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C442-A429-470E-B773-2450F4B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3F191-4081-43A0-B74A-4EB5F655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47" y="1505190"/>
            <a:ext cx="4361905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85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2DA1-1212-41B7-8AE4-1793ACEE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5B8F9-6A89-4891-9870-9508168D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98" y="1690688"/>
            <a:ext cx="2780952" cy="42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A0688-CC85-4D37-A73E-59CEFA9D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094" y="1690688"/>
            <a:ext cx="284761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89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C31B-97B1-4A17-B770-8654C23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FADC2-F5E4-4FB8-8412-434F3E7D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5" y="1690688"/>
            <a:ext cx="5631673" cy="4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B6A05-96DD-433C-82CA-AE2CFD35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61" y="1690688"/>
            <a:ext cx="5002733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95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7ACA-7C20-47D0-A0DA-060D5A6D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D80D0-1E52-4169-9BBE-0AEA6470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95" y="1590870"/>
            <a:ext cx="7323809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964E-17AF-44E6-BF45-A1BA00F2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2378F-5EDA-4EF1-A1A3-AB1DE392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89" y="1848530"/>
            <a:ext cx="7504762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71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9B94-105F-4E65-B1CA-984E67F0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BFB6A-A98C-4CD3-8BFE-9534B84B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05" y="1980646"/>
            <a:ext cx="7000000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2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2F00-295E-41A6-B58B-C8437B3D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EB1B7-86B3-4D5D-B7D3-579D3786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72" y="1826381"/>
            <a:ext cx="7247619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2724-C105-438B-BEED-F1E7B1C3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02131-4B7B-4331-BB1F-14F8C5FB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62" y="2133762"/>
            <a:ext cx="7390476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8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24E9-3B73-420A-ABFF-AFD816E4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AD8DE3-4452-4419-AF3C-4679124F8C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102" y="2194560"/>
            <a:ext cx="7920110" cy="3699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299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70EF-5D2B-428A-A8F9-C6019E04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8FD29-D618-469D-8D7B-5EB8AEE0A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38" y="2148047"/>
            <a:ext cx="7609524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54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9678-7281-426E-A33F-12C4D2F6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9B41C-4FE4-4DF3-A2E3-4CCE659C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047" y="1614714"/>
            <a:ext cx="5761905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83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62FA-9678-4E23-B0F9-36557E70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49BD8-087B-4384-A97C-5E4D951B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1647576"/>
            <a:ext cx="722095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43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8F12-78E1-4657-B788-05D7016E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048CC7-DAD9-4F0C-94F9-C9FD219C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53" y="1675227"/>
            <a:ext cx="929989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7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E1D63-4772-4368-896E-A41B8301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Apache Kafka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C4C25-536B-4356-875A-F67B2F21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59645"/>
            <a:ext cx="6780700" cy="51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91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339B9-6E3B-4168-A97B-46E174A82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Confluent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38B86-76DB-4461-8A4D-139B052F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42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8C7A4-535E-4ABB-A9D8-BB943053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CC73D0-FC3E-4553-AA98-C03D4060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96" y="1675227"/>
            <a:ext cx="96048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2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456F-C908-4F64-A2CF-11908D17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AVRO SCHEMA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00B13-51B0-4D24-AAB6-C61D3636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675227"/>
            <a:ext cx="976488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9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9FB74-9C26-4218-BF3C-4CF14581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AVRO SCHEMA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7D1C5-9DBE-425E-AE84-3C3CC02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9" y="1675227"/>
            <a:ext cx="100438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66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7BC250-40AB-4CB2-BCF8-3AB74E111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0B9F1-0B8D-48F9-AEE8-A69056E2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44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0D67-7AE9-40B0-AC8C-60A537FD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DA260B-8AAF-4578-B57E-CFE13E548D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79" y="1997613"/>
            <a:ext cx="8316575" cy="3924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776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3369A-7363-47BC-BB2A-A001EF20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Producer Serializer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129CA-CBA2-4689-B768-AB4A64C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650" y="643466"/>
            <a:ext cx="600403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06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4D73B-816A-407F-8AA8-CB455CE6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Consumer </a:t>
            </a:r>
            <a:r>
              <a:rPr lang="en-US" sz="3600" dirty="0" err="1">
                <a:solidFill>
                  <a:srgbClr val="FFFFFF"/>
                </a:solidFill>
              </a:rPr>
              <a:t>Deserailizer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87FED-516C-456C-A72A-853F0E20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764" y="643466"/>
            <a:ext cx="575580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7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80571-6D3D-429A-9BCE-6DA850B0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6"/>
            <a:ext cx="3001138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Authentication and Authorization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5720D-F1DA-44BF-B504-C26DA12F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29240"/>
            <a:ext cx="6780700" cy="37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50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8D59B-3FC6-4532-B4C4-61E06E2B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9337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Basic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45723-90FA-4190-9279-D7E309E1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98834"/>
            <a:ext cx="6780700" cy="24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40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B2EAF-FEBB-4124-8ECA-B2A7750E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endParaRPr lang="en-US" sz="5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58DB3-4C4B-4FFC-B79C-C2759480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26" y="1845426"/>
            <a:ext cx="816569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73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57E56-1534-4A62-AC63-55787110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Oauth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9AF3F-1C95-487E-B997-8F00BECF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92" y="1675227"/>
            <a:ext cx="825201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F7D7-B3C0-4A17-883A-0A038BB7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Oauth</a:t>
            </a:r>
            <a:r>
              <a:rPr lang="en-US" sz="3200" dirty="0">
                <a:solidFill>
                  <a:schemeClr val="bg1"/>
                </a:solidFill>
              </a:rPr>
              <a:t> with OpenID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BFDE1-658D-41CD-946C-612EEF7F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43" y="1675227"/>
            <a:ext cx="781191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6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42201-57A0-4ED5-BD6F-E683D3866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OAuth2.0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B937B-3BE3-43CA-97DF-10A5A97F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61861"/>
            <a:ext cx="7188199" cy="43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28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9DC87-E295-41CF-A593-EA09654DB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80162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Authorization code flow by Okta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458D-763B-496B-94DC-5A20D6A0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27" y="643466"/>
            <a:ext cx="590847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215C-EC41-423B-A7E5-257CA47E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7E92B2-A2EE-41D4-BAA5-562C5821E7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2208628"/>
            <a:ext cx="8890782" cy="3629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4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4096-A78D-45A5-917C-FE67C43A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9994159600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65475B-15DB-4621-A448-8F1CF17729F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36" y="2180492"/>
            <a:ext cx="7638757" cy="347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85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63E9-4242-431D-8BB6-8CC512A8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65B470-A803-40BB-A460-A9871B320D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79" y="2335237"/>
            <a:ext cx="8173329" cy="3615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109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74</Words>
  <Application>Microsoft Office PowerPoint</Application>
  <PresentationFormat>Widescreen</PresentationFormat>
  <Paragraphs>33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9994159600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Horizontal Scaling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-DailyCodeBuffer</vt:lpstr>
      <vt:lpstr>PowerPoint Presentation</vt:lpstr>
      <vt:lpstr>Pod</vt:lpstr>
      <vt:lpstr>Service</vt:lpstr>
      <vt:lpstr>Config Map</vt:lpstr>
      <vt:lpstr>Secrets</vt:lpstr>
      <vt:lpstr>Volume</vt:lpstr>
      <vt:lpstr>Deployment</vt:lpstr>
      <vt:lpstr>ELK Architecture</vt:lpstr>
      <vt:lpstr>Spring cloud stream</vt:lpstr>
      <vt:lpstr>Executor Service</vt:lpstr>
      <vt:lpstr>PowerPoint Presentation</vt:lpstr>
      <vt:lpstr>PowerPoint Presentation</vt:lpstr>
      <vt:lpstr>Apache Kafka Architecture</vt:lpstr>
      <vt:lpstr>Confluent Architecture</vt:lpstr>
      <vt:lpstr>PowerPoint Presentation</vt:lpstr>
      <vt:lpstr>AVRO SCHEMA </vt:lpstr>
      <vt:lpstr>AVRO SCHEMA EVOLUTION</vt:lpstr>
      <vt:lpstr>PowerPoint Presentation</vt:lpstr>
      <vt:lpstr>Producer Serializer</vt:lpstr>
      <vt:lpstr>Consumer Deserailizer </vt:lpstr>
      <vt:lpstr>Authentication and Authorization</vt:lpstr>
      <vt:lpstr>Basic Authentication</vt:lpstr>
      <vt:lpstr>PowerPoint Presentation</vt:lpstr>
      <vt:lpstr>Oauth </vt:lpstr>
      <vt:lpstr>Oauth with OpenID</vt:lpstr>
      <vt:lpstr>OAuth2.0</vt:lpstr>
      <vt:lpstr>Authorization code flow by Okta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Kumar T</dc:creator>
  <cp:lastModifiedBy>Senthil Kumar T</cp:lastModifiedBy>
  <cp:revision>46</cp:revision>
  <dcterms:created xsi:type="dcterms:W3CDTF">2021-04-04T05:28:50Z</dcterms:created>
  <dcterms:modified xsi:type="dcterms:W3CDTF">2022-06-06T11:17:27Z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d8943674-45cb-4394-872f-b0cb6f03c1bc</vt:lpwstr>
  </property>
  <property fmtid="{D5CDD505-2E9C-101B-9397-08002B2CF9AE}" pid="3" name="HCLClassification">
    <vt:lpwstr>HCL_Cla5s_1nt3rnal</vt:lpwstr>
  </property>
  <property fmtid="{D5CDD505-2E9C-101B-9397-08002B2CF9AE}" pid="4" name="HCLClassD6">
    <vt:lpwstr>False</vt:lpwstr>
  </property>
</Properties>
</file>